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E8C945-2680-40F8-878D-0C83261168E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E84F87-417E-4DF3-BAAB-DCDEFB2834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National Income and Related Aggregates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 </a:t>
            </a:r>
            <a:r>
              <a:rPr lang="en-US" b="1" dirty="0" smtClean="0"/>
              <a:t>Territory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Economic territory of a country is not simply political Frontier of that country. The two may have common elements, but still they are conceptually different. Economic territory is the geographical territory administered by a government within which persons, goods and capital circulate freely.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Note that citizen and resident are two different terms. </a:t>
            </a:r>
            <a:r>
              <a:rPr lang="en-US" dirty="0"/>
              <a:t>T</a:t>
            </a:r>
            <a:r>
              <a:rPr lang="en-US" dirty="0" smtClean="0"/>
              <a:t>his does not mean that a citizen is not resident and resident is not a citizen. A person can be a citizen as well as resident, but it is not necessary that a citizen of a country is necessarily the resident of that country. A person can be citizen of one country and at the same time a resident of another country. Citizenship is basically a legal concept based on the place of birth of the person or some legal provisions allowing a person to become a citizen. On the other hand, </a:t>
            </a:r>
            <a:r>
              <a:rPr lang="en-US" dirty="0" err="1" smtClean="0"/>
              <a:t>residentialship</a:t>
            </a:r>
            <a:r>
              <a:rPr lang="en-US" dirty="0" smtClean="0"/>
              <a:t> is basically an economic concept based on the basic economic activity performed by a person. A Resident, whether a person or an institution, is one whose centre of economic interest lies in the economic territory of the country in which he lives.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National Income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National income or national product is defined as the money value of all final goods and services produced within the domestic territory of a country in an accounting year plus net factor income from abroad. National income or product is the value of production by the normal residents of a country (within or outside the domestic territory). </a:t>
            </a:r>
          </a:p>
          <a:p>
            <a:pPr algn="just">
              <a:buNone/>
            </a:pPr>
            <a:r>
              <a:rPr lang="en-US" dirty="0" smtClean="0"/>
              <a:t>Domestic income is the value of production within the domestic territory of a country.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There are many different concepts of national income. Each has a specific meaning, method of measurement and use. </a:t>
            </a:r>
          </a:p>
          <a:p>
            <a:pPr algn="just">
              <a:buNone/>
            </a:pPr>
            <a:r>
              <a:rPr lang="en-US" dirty="0" smtClean="0"/>
              <a:t>A list of these eight concepts of national income is;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Gross domestic product at market price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Gross National product at market price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Net National product at market price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Net domestic product at market price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Net domestic product at factor cost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Gross domestic product at factor cost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Gross National product at factor cost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Net National product at factor cost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Intermediate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A product can be intermediate or final. The distinction, based on end user or ultimate user, is of great importance in the national income accounting. </a:t>
            </a:r>
          </a:p>
          <a:p>
            <a:pPr algn="just">
              <a:buNone/>
            </a:pPr>
            <a:r>
              <a:rPr lang="en-US" b="1" dirty="0" smtClean="0"/>
              <a:t>Intermediate goods </a:t>
            </a:r>
            <a:r>
              <a:rPr lang="en-US" dirty="0" smtClean="0"/>
              <a:t>are those goods which are acquired for further production or for resale during the same year. </a:t>
            </a:r>
          </a:p>
          <a:p>
            <a:pPr algn="just">
              <a:buNone/>
            </a:pPr>
            <a:r>
              <a:rPr lang="en-US" b="1" dirty="0" smtClean="0"/>
              <a:t>Features of intermediate goods:</a:t>
            </a:r>
          </a:p>
          <a:p>
            <a:pPr algn="just"/>
            <a:r>
              <a:rPr lang="en-US" dirty="0" smtClean="0"/>
              <a:t>The value of intermediate goods is not added in national income (to avoid the problem of double counting).</a:t>
            </a:r>
          </a:p>
          <a:p>
            <a:pPr algn="just"/>
            <a:r>
              <a:rPr lang="en-US" dirty="0" smtClean="0"/>
              <a:t>These goods are not consumed by consumer .</a:t>
            </a:r>
          </a:p>
          <a:p>
            <a:pPr algn="just"/>
            <a:r>
              <a:rPr lang="en-US" dirty="0" smtClean="0"/>
              <a:t>They remain within the production boundary. Production boundary is an imaginary line drawn around the production sector of an economy.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Final goods </a:t>
            </a:r>
            <a:r>
              <a:rPr lang="en-US" dirty="0" smtClean="0"/>
              <a:t>are those goods which are acquired for personal consumption and investment. These goods reach their final user.</a:t>
            </a:r>
          </a:p>
          <a:p>
            <a:pPr algn="just">
              <a:buNone/>
            </a:pPr>
            <a:r>
              <a:rPr lang="en-US" b="1" dirty="0" smtClean="0"/>
              <a:t>Features of Final goods are: </a:t>
            </a:r>
          </a:p>
          <a:p>
            <a:pPr algn="just"/>
            <a:r>
              <a:rPr lang="en-US" dirty="0" smtClean="0"/>
              <a:t>The value of final goods is included in the calculation of national income. </a:t>
            </a:r>
          </a:p>
          <a:p>
            <a:pPr algn="just"/>
            <a:r>
              <a:rPr lang="en-US" dirty="0"/>
              <a:t>F</a:t>
            </a:r>
            <a:r>
              <a:rPr lang="en-US" dirty="0" smtClean="0"/>
              <a:t>inal goods are consumed by consumers (called consumption goods) or used and investment by producer (called capital goods). </a:t>
            </a:r>
          </a:p>
          <a:p>
            <a:pPr algn="just"/>
            <a:r>
              <a:rPr lang="en-US" dirty="0" smtClean="0"/>
              <a:t>The remain outside the production boundary.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4600" y="2971800"/>
            <a:ext cx="3810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THANK  YOU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</TotalTime>
  <Words>546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National Income and Related Aggregates</vt:lpstr>
      <vt:lpstr>Economic Territory</vt:lpstr>
      <vt:lpstr>Slide 3</vt:lpstr>
      <vt:lpstr>National Income</vt:lpstr>
      <vt:lpstr>Slide 5</vt:lpstr>
      <vt:lpstr>Intermediate goods</vt:lpstr>
      <vt:lpstr>Final goods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2024-07-13T08:53:02Z</dcterms:created>
  <dcterms:modified xsi:type="dcterms:W3CDTF">2024-07-13T09:42:54Z</dcterms:modified>
</cp:coreProperties>
</file>